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svg" ContentType="image/svg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14"/>
  </p:notesMasterIdLst>
  <p:sldIdLst>
    <p:sldId id="257" r:id="rId2"/>
    <p:sldId id="256" r:id="rId3"/>
    <p:sldId id="260" r:id="rId4"/>
    <p:sldId id="258" r:id="rId5"/>
    <p:sldId id="266" r:id="rId6"/>
    <p:sldId id="268" r:id="rId7"/>
    <p:sldId id="267" r:id="rId8"/>
    <p:sldId id="269" r:id="rId9"/>
    <p:sldId id="270" r:id="rId10"/>
    <p:sldId id="265" r:id="rId11"/>
    <p:sldId id="264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5"/>
  </p:normalViewPr>
  <p:slideViewPr>
    <p:cSldViewPr snapToGrid="0" snapToObjects="1">
      <p:cViewPr>
        <p:scale>
          <a:sx n="148" d="100"/>
          <a:sy n="148" d="100"/>
        </p:scale>
        <p:origin x="-832" y="-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svg"/><Relationship Id="rId5" Type="http://schemas.openxmlformats.org/officeDocument/2006/relationships/image" Target="../media/image8.png"/><Relationship Id="rId6" Type="http://schemas.openxmlformats.org/officeDocument/2006/relationships/image" Target="../media/image11.svg"/><Relationship Id="rId7" Type="http://schemas.openxmlformats.org/officeDocument/2006/relationships/image" Target="../media/image9.png"/><Relationship Id="rId8" Type="http://schemas.openxmlformats.org/officeDocument/2006/relationships/image" Target="../media/image13.svg"/><Relationship Id="rId9" Type="http://schemas.openxmlformats.org/officeDocument/2006/relationships/image" Target="../media/image10.png"/><Relationship Id="rId10" Type="http://schemas.openxmlformats.org/officeDocument/2006/relationships/image" Target="../media/image15.svg"/><Relationship Id="rId1" Type="http://schemas.openxmlformats.org/officeDocument/2006/relationships/image" Target="../media/image6.png"/><Relationship Id="rId2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svg"/><Relationship Id="rId5" Type="http://schemas.openxmlformats.org/officeDocument/2006/relationships/image" Target="../media/image8.png"/><Relationship Id="rId6" Type="http://schemas.openxmlformats.org/officeDocument/2006/relationships/image" Target="../media/image11.svg"/><Relationship Id="rId7" Type="http://schemas.openxmlformats.org/officeDocument/2006/relationships/image" Target="../media/image9.png"/><Relationship Id="rId8" Type="http://schemas.openxmlformats.org/officeDocument/2006/relationships/image" Target="../media/image13.svg"/><Relationship Id="rId9" Type="http://schemas.openxmlformats.org/officeDocument/2006/relationships/image" Target="../media/image10.png"/><Relationship Id="rId10" Type="http://schemas.openxmlformats.org/officeDocument/2006/relationships/image" Target="../media/image15.svg"/><Relationship Id="rId1" Type="http://schemas.openxmlformats.org/officeDocument/2006/relationships/image" Target="../media/image6.png"/><Relationship Id="rId2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26B07B-8FE3-48BC-AB6E-CDC65B40EBA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3289AF1-E56E-415D-91F9-5A9EC4D3C9A1}">
      <dgm:prSet/>
      <dgm:spPr/>
      <dgm:t>
        <a:bodyPr/>
        <a:lstStyle/>
        <a:p>
          <a:pPr>
            <a:defRPr cap="all"/>
          </a:pPr>
          <a:r>
            <a:rPr lang="fr-CA"/>
            <a:t>Fonctionnalité</a:t>
          </a:r>
          <a:endParaRPr lang="en-US"/>
        </a:p>
      </dgm:t>
    </dgm:pt>
    <dgm:pt modelId="{33DD898E-E9F1-4CA2-AA5F-7E7CD04512E9}" type="parTrans" cxnId="{ABEDA7AE-D121-4C78-A05F-F77AABF2A0E7}">
      <dgm:prSet/>
      <dgm:spPr/>
      <dgm:t>
        <a:bodyPr/>
        <a:lstStyle/>
        <a:p>
          <a:endParaRPr lang="en-US"/>
        </a:p>
      </dgm:t>
    </dgm:pt>
    <dgm:pt modelId="{130D8E52-04D9-48A5-B0C4-C491AC45EB7C}" type="sibTrans" cxnId="{ABEDA7AE-D121-4C78-A05F-F77AABF2A0E7}">
      <dgm:prSet/>
      <dgm:spPr/>
      <dgm:t>
        <a:bodyPr/>
        <a:lstStyle/>
        <a:p>
          <a:endParaRPr lang="en-US"/>
        </a:p>
      </dgm:t>
    </dgm:pt>
    <dgm:pt modelId="{39A49D7F-B464-4452-9A00-97ADF5831209}">
      <dgm:prSet/>
      <dgm:spPr/>
      <dgm:t>
        <a:bodyPr/>
        <a:lstStyle/>
        <a:p>
          <a:pPr>
            <a:defRPr cap="all"/>
          </a:pPr>
          <a:r>
            <a:rPr lang="fr-CA"/>
            <a:t>Clients</a:t>
          </a:r>
          <a:endParaRPr lang="en-US"/>
        </a:p>
      </dgm:t>
    </dgm:pt>
    <dgm:pt modelId="{5614C722-C974-42CB-80A4-48BA3E83A0E3}" type="parTrans" cxnId="{6F49FA87-C6D5-430B-B4D4-2F129F1AE9E8}">
      <dgm:prSet/>
      <dgm:spPr/>
      <dgm:t>
        <a:bodyPr/>
        <a:lstStyle/>
        <a:p>
          <a:endParaRPr lang="en-US"/>
        </a:p>
      </dgm:t>
    </dgm:pt>
    <dgm:pt modelId="{0A706E7E-4091-45FE-A14D-F5245722D30A}" type="sibTrans" cxnId="{6F49FA87-C6D5-430B-B4D4-2F129F1AE9E8}">
      <dgm:prSet/>
      <dgm:spPr/>
      <dgm:t>
        <a:bodyPr/>
        <a:lstStyle/>
        <a:p>
          <a:endParaRPr lang="en-US"/>
        </a:p>
      </dgm:t>
    </dgm:pt>
    <dgm:pt modelId="{2EAFE1CD-D0EC-4FFA-A25C-DBD8F2E3AA7A}">
      <dgm:prSet/>
      <dgm:spPr/>
      <dgm:t>
        <a:bodyPr/>
        <a:lstStyle/>
        <a:p>
          <a:pPr>
            <a:defRPr cap="all"/>
          </a:pPr>
          <a:r>
            <a:rPr lang="fr-CA"/>
            <a:t>Efficacité </a:t>
          </a:r>
          <a:endParaRPr lang="en-US"/>
        </a:p>
      </dgm:t>
    </dgm:pt>
    <dgm:pt modelId="{51ADE20B-24CA-4526-B518-3B43680BDF72}" type="parTrans" cxnId="{23535C9C-E1B5-4B64-A28E-3C3F3DA09AB5}">
      <dgm:prSet/>
      <dgm:spPr/>
      <dgm:t>
        <a:bodyPr/>
        <a:lstStyle/>
        <a:p>
          <a:endParaRPr lang="en-US"/>
        </a:p>
      </dgm:t>
    </dgm:pt>
    <dgm:pt modelId="{6F5E79F2-D33A-4202-9C10-D1E01DAEC66F}" type="sibTrans" cxnId="{23535C9C-E1B5-4B64-A28E-3C3F3DA09AB5}">
      <dgm:prSet/>
      <dgm:spPr/>
      <dgm:t>
        <a:bodyPr/>
        <a:lstStyle/>
        <a:p>
          <a:endParaRPr lang="en-US"/>
        </a:p>
      </dgm:t>
    </dgm:pt>
    <dgm:pt modelId="{E938CCC0-2A7E-4554-92C0-BF74F2D195C6}">
      <dgm:prSet/>
      <dgm:spPr/>
      <dgm:t>
        <a:bodyPr/>
        <a:lstStyle/>
        <a:p>
          <a:pPr>
            <a:defRPr cap="all"/>
          </a:pPr>
          <a:r>
            <a:rPr lang="fr-CA"/>
            <a:t>Utilisabilité</a:t>
          </a:r>
          <a:endParaRPr lang="en-US"/>
        </a:p>
      </dgm:t>
    </dgm:pt>
    <dgm:pt modelId="{D413AD38-48F1-44BD-92B9-55F66F5382A2}" type="parTrans" cxnId="{26D1E7CE-4AE8-4724-8E3B-FE3446D11AC1}">
      <dgm:prSet/>
      <dgm:spPr/>
      <dgm:t>
        <a:bodyPr/>
        <a:lstStyle/>
        <a:p>
          <a:endParaRPr lang="en-US"/>
        </a:p>
      </dgm:t>
    </dgm:pt>
    <dgm:pt modelId="{47779F8D-8EDE-462C-A98B-E62A5C2A78B8}" type="sibTrans" cxnId="{26D1E7CE-4AE8-4724-8E3B-FE3446D11AC1}">
      <dgm:prSet/>
      <dgm:spPr/>
      <dgm:t>
        <a:bodyPr/>
        <a:lstStyle/>
        <a:p>
          <a:endParaRPr lang="en-US"/>
        </a:p>
      </dgm:t>
    </dgm:pt>
    <dgm:pt modelId="{45380535-5AF2-4769-91F6-C774D8F30B23}">
      <dgm:prSet/>
      <dgm:spPr/>
      <dgm:t>
        <a:bodyPr/>
        <a:lstStyle/>
        <a:p>
          <a:pPr>
            <a:defRPr cap="all"/>
          </a:pPr>
          <a:r>
            <a:rPr lang="fr-CA"/>
            <a:t>Sécurité </a:t>
          </a:r>
          <a:endParaRPr lang="en-US"/>
        </a:p>
      </dgm:t>
    </dgm:pt>
    <dgm:pt modelId="{8A11976A-26C7-457D-B6C9-978C9D1B1C83}" type="parTrans" cxnId="{4B040A13-2824-40E6-97E3-9956CA779593}">
      <dgm:prSet/>
      <dgm:spPr/>
      <dgm:t>
        <a:bodyPr/>
        <a:lstStyle/>
        <a:p>
          <a:endParaRPr lang="en-US"/>
        </a:p>
      </dgm:t>
    </dgm:pt>
    <dgm:pt modelId="{8AAA9C30-E73D-4BC4-B6B7-BF6F24DDE742}" type="sibTrans" cxnId="{4B040A13-2824-40E6-97E3-9956CA779593}">
      <dgm:prSet/>
      <dgm:spPr/>
      <dgm:t>
        <a:bodyPr/>
        <a:lstStyle/>
        <a:p>
          <a:endParaRPr lang="en-US"/>
        </a:p>
      </dgm:t>
    </dgm:pt>
    <dgm:pt modelId="{4DB0550A-CD0E-4D2C-99CC-1188A834D3FB}" type="pres">
      <dgm:prSet presAssocID="{E026B07B-8FE3-48BC-AB6E-CDC65B40EBA5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37607B-77E5-4B56-8740-68E63D8C49B9}" type="pres">
      <dgm:prSet presAssocID="{03289AF1-E56E-415D-91F9-5A9EC4D3C9A1}" presName="compNode" presStyleCnt="0"/>
      <dgm:spPr/>
    </dgm:pt>
    <dgm:pt modelId="{3A1E2E32-125A-496E-B2E6-1280ECAEF68F}" type="pres">
      <dgm:prSet presAssocID="{03289AF1-E56E-415D-91F9-5A9EC4D3C9A1}" presName="iconBgRect" presStyleLbl="bgShp" presStyleIdx="0" presStyleCnt="5"/>
      <dgm:spPr/>
    </dgm:pt>
    <dgm:pt modelId="{D12AB06D-93CF-48C1-8FA1-AD17B001BCE1}" type="pres">
      <dgm:prSet presAssocID="{03289AF1-E56E-415D-91F9-5A9EC4D3C9A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5BE35FB-28F4-404F-AAF0-A4D024D3187C}" type="pres">
      <dgm:prSet presAssocID="{03289AF1-E56E-415D-91F9-5A9EC4D3C9A1}" presName="spaceRect" presStyleCnt="0"/>
      <dgm:spPr/>
    </dgm:pt>
    <dgm:pt modelId="{6D6CE1C0-979D-4643-AD2E-18AD3D6F72B5}" type="pres">
      <dgm:prSet presAssocID="{03289AF1-E56E-415D-91F9-5A9EC4D3C9A1}" presName="textRect" presStyleLbl="revTx" presStyleIdx="0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7F2C930C-B55D-4DC1-A9EA-972D479C99D9}" type="pres">
      <dgm:prSet presAssocID="{130D8E52-04D9-48A5-B0C4-C491AC45EB7C}" presName="sibTrans" presStyleCnt="0"/>
      <dgm:spPr/>
    </dgm:pt>
    <dgm:pt modelId="{05889675-887A-4717-B5DD-291CA9F4FB00}" type="pres">
      <dgm:prSet presAssocID="{39A49D7F-B464-4452-9A00-97ADF5831209}" presName="compNode" presStyleCnt="0"/>
      <dgm:spPr/>
    </dgm:pt>
    <dgm:pt modelId="{E9BFFAE1-20EC-45B0-A185-B27096A4AF46}" type="pres">
      <dgm:prSet presAssocID="{39A49D7F-B464-4452-9A00-97ADF5831209}" presName="iconBgRect" presStyleLbl="bgShp" presStyleIdx="1" presStyleCnt="5"/>
      <dgm:spPr/>
    </dgm:pt>
    <dgm:pt modelId="{EF80D9FC-76E3-4914-9AA5-1FA87FFC04D3}" type="pres">
      <dgm:prSet presAssocID="{39A49D7F-B464-4452-9A00-97ADF583120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F44A66C8-B293-48F7-B0B5-94DE2658502F}" type="pres">
      <dgm:prSet presAssocID="{39A49D7F-B464-4452-9A00-97ADF5831209}" presName="spaceRect" presStyleCnt="0"/>
      <dgm:spPr/>
    </dgm:pt>
    <dgm:pt modelId="{B2D02A76-2A2C-4EAB-A2C7-375F6079A4C2}" type="pres">
      <dgm:prSet presAssocID="{39A49D7F-B464-4452-9A00-97ADF5831209}" presName="textRect" presStyleLbl="revTx" presStyleIdx="1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99A07C87-3AA5-4462-92A6-C5B652307BD7}" type="pres">
      <dgm:prSet presAssocID="{0A706E7E-4091-45FE-A14D-F5245722D30A}" presName="sibTrans" presStyleCnt="0"/>
      <dgm:spPr/>
    </dgm:pt>
    <dgm:pt modelId="{E847DE1E-10CE-45BE-8B69-189C752539BA}" type="pres">
      <dgm:prSet presAssocID="{2EAFE1CD-D0EC-4FFA-A25C-DBD8F2E3AA7A}" presName="compNode" presStyleCnt="0"/>
      <dgm:spPr/>
    </dgm:pt>
    <dgm:pt modelId="{0784CC35-D933-4636-85D2-89D26264CD97}" type="pres">
      <dgm:prSet presAssocID="{2EAFE1CD-D0EC-4FFA-A25C-DBD8F2E3AA7A}" presName="iconBgRect" presStyleLbl="bgShp" presStyleIdx="2" presStyleCnt="5"/>
      <dgm:spPr/>
    </dgm:pt>
    <dgm:pt modelId="{77782412-1788-43C2-9DA0-45E4A4E0AF6E}" type="pres">
      <dgm:prSet presAssocID="{2EAFE1CD-D0EC-4FFA-A25C-DBD8F2E3AA7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74440104-1159-4B7E-B06C-5C2CF484E360}" type="pres">
      <dgm:prSet presAssocID="{2EAFE1CD-D0EC-4FFA-A25C-DBD8F2E3AA7A}" presName="spaceRect" presStyleCnt="0"/>
      <dgm:spPr/>
    </dgm:pt>
    <dgm:pt modelId="{8DBC2324-C753-4FFE-B4D7-53E1FA1CEE61}" type="pres">
      <dgm:prSet presAssocID="{2EAFE1CD-D0EC-4FFA-A25C-DBD8F2E3AA7A}" presName="textRect" presStyleLbl="revTx" presStyleIdx="2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DFCBBA85-81FA-4E8E-A010-A90A84B40360}" type="pres">
      <dgm:prSet presAssocID="{6F5E79F2-D33A-4202-9C10-D1E01DAEC66F}" presName="sibTrans" presStyleCnt="0"/>
      <dgm:spPr/>
    </dgm:pt>
    <dgm:pt modelId="{CE18D0C9-BDD3-475E-B0E6-21334B9CF977}" type="pres">
      <dgm:prSet presAssocID="{E938CCC0-2A7E-4554-92C0-BF74F2D195C6}" presName="compNode" presStyleCnt="0"/>
      <dgm:spPr/>
    </dgm:pt>
    <dgm:pt modelId="{C983A363-0AF6-4556-84B8-8CF5181C3127}" type="pres">
      <dgm:prSet presAssocID="{E938CCC0-2A7E-4554-92C0-BF74F2D195C6}" presName="iconBgRect" presStyleLbl="bgShp" presStyleIdx="3" presStyleCnt="5"/>
      <dgm:spPr/>
    </dgm:pt>
    <dgm:pt modelId="{4692D745-9F66-4AD8-A3BF-983454FB2B5D}" type="pres">
      <dgm:prSet presAssocID="{E938CCC0-2A7E-4554-92C0-BF74F2D195C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8BD9BCB8-FE30-4B1B-957D-D7EB3F3D090C}" type="pres">
      <dgm:prSet presAssocID="{E938CCC0-2A7E-4554-92C0-BF74F2D195C6}" presName="spaceRect" presStyleCnt="0"/>
      <dgm:spPr/>
    </dgm:pt>
    <dgm:pt modelId="{5D299006-C26B-4A5D-B88D-BDDCDDE4F3B4}" type="pres">
      <dgm:prSet presAssocID="{E938CCC0-2A7E-4554-92C0-BF74F2D195C6}" presName="textRect" presStyleLbl="revTx" presStyleIdx="3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B2BFB65D-09DF-4A91-B787-3C21D9890239}" type="pres">
      <dgm:prSet presAssocID="{47779F8D-8EDE-462C-A98B-E62A5C2A78B8}" presName="sibTrans" presStyleCnt="0"/>
      <dgm:spPr/>
    </dgm:pt>
    <dgm:pt modelId="{C21630A6-EE3B-4276-BF3F-B5A8932ACAB1}" type="pres">
      <dgm:prSet presAssocID="{45380535-5AF2-4769-91F6-C774D8F30B23}" presName="compNode" presStyleCnt="0"/>
      <dgm:spPr/>
    </dgm:pt>
    <dgm:pt modelId="{433E32E2-1A8E-4795-96E2-B040B4F88934}" type="pres">
      <dgm:prSet presAssocID="{45380535-5AF2-4769-91F6-C774D8F30B23}" presName="iconBgRect" presStyleLbl="bgShp" presStyleIdx="4" presStyleCnt="5"/>
      <dgm:spPr/>
    </dgm:pt>
    <dgm:pt modelId="{811CDB2A-E8EE-4B47-B7D0-72F091D87A03}" type="pres">
      <dgm:prSet presAssocID="{45380535-5AF2-4769-91F6-C774D8F30B2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1D54ED84-BBB3-41F9-AA89-B8EEA5E8993C}" type="pres">
      <dgm:prSet presAssocID="{45380535-5AF2-4769-91F6-C774D8F30B23}" presName="spaceRect" presStyleCnt="0"/>
      <dgm:spPr/>
    </dgm:pt>
    <dgm:pt modelId="{1D585233-ACAD-4754-97F2-4B4699FCB781}" type="pres">
      <dgm:prSet presAssocID="{45380535-5AF2-4769-91F6-C774D8F30B23}" presName="textRect" presStyleLbl="revTx" presStyleIdx="4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EDA7AE-D121-4C78-A05F-F77AABF2A0E7}" srcId="{E026B07B-8FE3-48BC-AB6E-CDC65B40EBA5}" destId="{03289AF1-E56E-415D-91F9-5A9EC4D3C9A1}" srcOrd="0" destOrd="0" parTransId="{33DD898E-E9F1-4CA2-AA5F-7E7CD04512E9}" sibTransId="{130D8E52-04D9-48A5-B0C4-C491AC45EB7C}"/>
    <dgm:cxn modelId="{8C79E3BC-A222-4421-A9D4-5D912C1CB1BC}" type="presOf" srcId="{45380535-5AF2-4769-91F6-C774D8F30B23}" destId="{1D585233-ACAD-4754-97F2-4B4699FCB781}" srcOrd="0" destOrd="0" presId="urn:microsoft.com/office/officeart/2018/5/layout/IconCircleLabelList"/>
    <dgm:cxn modelId="{23535C9C-E1B5-4B64-A28E-3C3F3DA09AB5}" srcId="{E026B07B-8FE3-48BC-AB6E-CDC65B40EBA5}" destId="{2EAFE1CD-D0EC-4FFA-A25C-DBD8F2E3AA7A}" srcOrd="2" destOrd="0" parTransId="{51ADE20B-24CA-4526-B518-3B43680BDF72}" sibTransId="{6F5E79F2-D33A-4202-9C10-D1E01DAEC66F}"/>
    <dgm:cxn modelId="{71644228-53DD-4264-954B-2B1C527F989C}" type="presOf" srcId="{E938CCC0-2A7E-4554-92C0-BF74F2D195C6}" destId="{5D299006-C26B-4A5D-B88D-BDDCDDE4F3B4}" srcOrd="0" destOrd="0" presId="urn:microsoft.com/office/officeart/2018/5/layout/IconCircleLabelList"/>
    <dgm:cxn modelId="{F0D2EDBB-83A7-48C7-B2EE-E9B30ADF77E5}" type="presOf" srcId="{39A49D7F-B464-4452-9A00-97ADF5831209}" destId="{B2D02A76-2A2C-4EAB-A2C7-375F6079A4C2}" srcOrd="0" destOrd="0" presId="urn:microsoft.com/office/officeart/2018/5/layout/IconCircleLabelList"/>
    <dgm:cxn modelId="{26D1E7CE-4AE8-4724-8E3B-FE3446D11AC1}" srcId="{E026B07B-8FE3-48BC-AB6E-CDC65B40EBA5}" destId="{E938CCC0-2A7E-4554-92C0-BF74F2D195C6}" srcOrd="3" destOrd="0" parTransId="{D413AD38-48F1-44BD-92B9-55F66F5382A2}" sibTransId="{47779F8D-8EDE-462C-A98B-E62A5C2A78B8}"/>
    <dgm:cxn modelId="{4B040A13-2824-40E6-97E3-9956CA779593}" srcId="{E026B07B-8FE3-48BC-AB6E-CDC65B40EBA5}" destId="{45380535-5AF2-4769-91F6-C774D8F30B23}" srcOrd="4" destOrd="0" parTransId="{8A11976A-26C7-457D-B6C9-978C9D1B1C83}" sibTransId="{8AAA9C30-E73D-4BC4-B6B7-BF6F24DDE742}"/>
    <dgm:cxn modelId="{9A328FFA-83A8-4C86-9A3C-1D3C97E09410}" type="presOf" srcId="{2EAFE1CD-D0EC-4FFA-A25C-DBD8F2E3AA7A}" destId="{8DBC2324-C753-4FFE-B4D7-53E1FA1CEE61}" srcOrd="0" destOrd="0" presId="urn:microsoft.com/office/officeart/2018/5/layout/IconCircleLabelList"/>
    <dgm:cxn modelId="{6F49FA87-C6D5-430B-B4D4-2F129F1AE9E8}" srcId="{E026B07B-8FE3-48BC-AB6E-CDC65B40EBA5}" destId="{39A49D7F-B464-4452-9A00-97ADF5831209}" srcOrd="1" destOrd="0" parTransId="{5614C722-C974-42CB-80A4-48BA3E83A0E3}" sibTransId="{0A706E7E-4091-45FE-A14D-F5245722D30A}"/>
    <dgm:cxn modelId="{FA36C733-9915-41BC-B1DE-193C8D691B37}" type="presOf" srcId="{03289AF1-E56E-415D-91F9-5A9EC4D3C9A1}" destId="{6D6CE1C0-979D-4643-AD2E-18AD3D6F72B5}" srcOrd="0" destOrd="0" presId="urn:microsoft.com/office/officeart/2018/5/layout/IconCircleLabelList"/>
    <dgm:cxn modelId="{C394FD1E-9301-4A0C-85A8-D4034D4776C6}" type="presOf" srcId="{E026B07B-8FE3-48BC-AB6E-CDC65B40EBA5}" destId="{4DB0550A-CD0E-4D2C-99CC-1188A834D3FB}" srcOrd="0" destOrd="0" presId="urn:microsoft.com/office/officeart/2018/5/layout/IconCircleLabelList"/>
    <dgm:cxn modelId="{ECC19A88-5ABE-4883-A999-D1F789B0AF0D}" type="presParOf" srcId="{4DB0550A-CD0E-4D2C-99CC-1188A834D3FB}" destId="{2737607B-77E5-4B56-8740-68E63D8C49B9}" srcOrd="0" destOrd="0" presId="urn:microsoft.com/office/officeart/2018/5/layout/IconCircleLabelList"/>
    <dgm:cxn modelId="{49095101-4D78-47AA-8E28-BF6505EA2210}" type="presParOf" srcId="{2737607B-77E5-4B56-8740-68E63D8C49B9}" destId="{3A1E2E32-125A-496E-B2E6-1280ECAEF68F}" srcOrd="0" destOrd="0" presId="urn:microsoft.com/office/officeart/2018/5/layout/IconCircleLabelList"/>
    <dgm:cxn modelId="{F4696572-3515-4D6E-A1B7-4AFF7E42852F}" type="presParOf" srcId="{2737607B-77E5-4B56-8740-68E63D8C49B9}" destId="{D12AB06D-93CF-48C1-8FA1-AD17B001BCE1}" srcOrd="1" destOrd="0" presId="urn:microsoft.com/office/officeart/2018/5/layout/IconCircleLabelList"/>
    <dgm:cxn modelId="{1C2F0FF0-6DDE-4451-81A8-677E4BA5B14C}" type="presParOf" srcId="{2737607B-77E5-4B56-8740-68E63D8C49B9}" destId="{65BE35FB-28F4-404F-AAF0-A4D024D3187C}" srcOrd="2" destOrd="0" presId="urn:microsoft.com/office/officeart/2018/5/layout/IconCircleLabelList"/>
    <dgm:cxn modelId="{CA3B36A1-8351-4382-B50D-485976A05DE0}" type="presParOf" srcId="{2737607B-77E5-4B56-8740-68E63D8C49B9}" destId="{6D6CE1C0-979D-4643-AD2E-18AD3D6F72B5}" srcOrd="3" destOrd="0" presId="urn:microsoft.com/office/officeart/2018/5/layout/IconCircleLabelList"/>
    <dgm:cxn modelId="{B5ACB4B9-2542-4D21-83C6-277EA39C04C1}" type="presParOf" srcId="{4DB0550A-CD0E-4D2C-99CC-1188A834D3FB}" destId="{7F2C930C-B55D-4DC1-A9EA-972D479C99D9}" srcOrd="1" destOrd="0" presId="urn:microsoft.com/office/officeart/2018/5/layout/IconCircleLabelList"/>
    <dgm:cxn modelId="{AB65C92D-C2F0-49A0-8C6C-A2EBBFBA1268}" type="presParOf" srcId="{4DB0550A-CD0E-4D2C-99CC-1188A834D3FB}" destId="{05889675-887A-4717-B5DD-291CA9F4FB00}" srcOrd="2" destOrd="0" presId="urn:microsoft.com/office/officeart/2018/5/layout/IconCircleLabelList"/>
    <dgm:cxn modelId="{4B2FFF8C-36F5-41FE-AE1B-D9F7CBAF827E}" type="presParOf" srcId="{05889675-887A-4717-B5DD-291CA9F4FB00}" destId="{E9BFFAE1-20EC-45B0-A185-B27096A4AF46}" srcOrd="0" destOrd="0" presId="urn:microsoft.com/office/officeart/2018/5/layout/IconCircleLabelList"/>
    <dgm:cxn modelId="{86F51436-7754-4250-A544-8D81926091B9}" type="presParOf" srcId="{05889675-887A-4717-B5DD-291CA9F4FB00}" destId="{EF80D9FC-76E3-4914-9AA5-1FA87FFC04D3}" srcOrd="1" destOrd="0" presId="urn:microsoft.com/office/officeart/2018/5/layout/IconCircleLabelList"/>
    <dgm:cxn modelId="{13DB3E63-C854-4FC9-B422-0F30F4E8920C}" type="presParOf" srcId="{05889675-887A-4717-B5DD-291CA9F4FB00}" destId="{F44A66C8-B293-48F7-B0B5-94DE2658502F}" srcOrd="2" destOrd="0" presId="urn:microsoft.com/office/officeart/2018/5/layout/IconCircleLabelList"/>
    <dgm:cxn modelId="{FF5E810F-3295-4F22-81A9-4ADC146B8151}" type="presParOf" srcId="{05889675-887A-4717-B5DD-291CA9F4FB00}" destId="{B2D02A76-2A2C-4EAB-A2C7-375F6079A4C2}" srcOrd="3" destOrd="0" presId="urn:microsoft.com/office/officeart/2018/5/layout/IconCircleLabelList"/>
    <dgm:cxn modelId="{64229E27-AA76-4F87-8EA2-F0C31616F6E9}" type="presParOf" srcId="{4DB0550A-CD0E-4D2C-99CC-1188A834D3FB}" destId="{99A07C87-3AA5-4462-92A6-C5B652307BD7}" srcOrd="3" destOrd="0" presId="urn:microsoft.com/office/officeart/2018/5/layout/IconCircleLabelList"/>
    <dgm:cxn modelId="{D1160CE2-0777-4460-99DD-58CD67167C43}" type="presParOf" srcId="{4DB0550A-CD0E-4D2C-99CC-1188A834D3FB}" destId="{E847DE1E-10CE-45BE-8B69-189C752539BA}" srcOrd="4" destOrd="0" presId="urn:microsoft.com/office/officeart/2018/5/layout/IconCircleLabelList"/>
    <dgm:cxn modelId="{3ED9074D-3515-41D4-9637-0623CB267D9C}" type="presParOf" srcId="{E847DE1E-10CE-45BE-8B69-189C752539BA}" destId="{0784CC35-D933-4636-85D2-89D26264CD97}" srcOrd="0" destOrd="0" presId="urn:microsoft.com/office/officeart/2018/5/layout/IconCircleLabelList"/>
    <dgm:cxn modelId="{C1234662-0906-4BF7-A093-70692115049F}" type="presParOf" srcId="{E847DE1E-10CE-45BE-8B69-189C752539BA}" destId="{77782412-1788-43C2-9DA0-45E4A4E0AF6E}" srcOrd="1" destOrd="0" presId="urn:microsoft.com/office/officeart/2018/5/layout/IconCircleLabelList"/>
    <dgm:cxn modelId="{8333ACA6-712D-4432-AC75-E6BAC66085E1}" type="presParOf" srcId="{E847DE1E-10CE-45BE-8B69-189C752539BA}" destId="{74440104-1159-4B7E-B06C-5C2CF484E360}" srcOrd="2" destOrd="0" presId="urn:microsoft.com/office/officeart/2018/5/layout/IconCircleLabelList"/>
    <dgm:cxn modelId="{7796B503-62E2-477D-BB03-71DA05762D62}" type="presParOf" srcId="{E847DE1E-10CE-45BE-8B69-189C752539BA}" destId="{8DBC2324-C753-4FFE-B4D7-53E1FA1CEE61}" srcOrd="3" destOrd="0" presId="urn:microsoft.com/office/officeart/2018/5/layout/IconCircleLabelList"/>
    <dgm:cxn modelId="{E799416F-8283-4191-8502-4230567DAFCA}" type="presParOf" srcId="{4DB0550A-CD0E-4D2C-99CC-1188A834D3FB}" destId="{DFCBBA85-81FA-4E8E-A010-A90A84B40360}" srcOrd="5" destOrd="0" presId="urn:microsoft.com/office/officeart/2018/5/layout/IconCircleLabelList"/>
    <dgm:cxn modelId="{90BFF881-9081-46F9-8A01-8860A90940CE}" type="presParOf" srcId="{4DB0550A-CD0E-4D2C-99CC-1188A834D3FB}" destId="{CE18D0C9-BDD3-475E-B0E6-21334B9CF977}" srcOrd="6" destOrd="0" presId="urn:microsoft.com/office/officeart/2018/5/layout/IconCircleLabelList"/>
    <dgm:cxn modelId="{470A9AB6-B659-40A0-B155-606FFFB1BF2D}" type="presParOf" srcId="{CE18D0C9-BDD3-475E-B0E6-21334B9CF977}" destId="{C983A363-0AF6-4556-84B8-8CF5181C3127}" srcOrd="0" destOrd="0" presId="urn:microsoft.com/office/officeart/2018/5/layout/IconCircleLabelList"/>
    <dgm:cxn modelId="{726A9004-5961-4547-A1FB-CBF3A923B2CD}" type="presParOf" srcId="{CE18D0C9-BDD3-475E-B0E6-21334B9CF977}" destId="{4692D745-9F66-4AD8-A3BF-983454FB2B5D}" srcOrd="1" destOrd="0" presId="urn:microsoft.com/office/officeart/2018/5/layout/IconCircleLabelList"/>
    <dgm:cxn modelId="{AFC7B777-B830-461D-ABE4-4019E843A696}" type="presParOf" srcId="{CE18D0C9-BDD3-475E-B0E6-21334B9CF977}" destId="{8BD9BCB8-FE30-4B1B-957D-D7EB3F3D090C}" srcOrd="2" destOrd="0" presId="urn:microsoft.com/office/officeart/2018/5/layout/IconCircleLabelList"/>
    <dgm:cxn modelId="{23DF1C8C-36B0-4C94-82D2-517481F40706}" type="presParOf" srcId="{CE18D0C9-BDD3-475E-B0E6-21334B9CF977}" destId="{5D299006-C26B-4A5D-B88D-BDDCDDE4F3B4}" srcOrd="3" destOrd="0" presId="urn:microsoft.com/office/officeart/2018/5/layout/IconCircleLabelList"/>
    <dgm:cxn modelId="{54EB05F3-57A7-44A1-B1EC-1BE7309DEE1E}" type="presParOf" srcId="{4DB0550A-CD0E-4D2C-99CC-1188A834D3FB}" destId="{B2BFB65D-09DF-4A91-B787-3C21D9890239}" srcOrd="7" destOrd="0" presId="urn:microsoft.com/office/officeart/2018/5/layout/IconCircleLabelList"/>
    <dgm:cxn modelId="{60E4BC33-25A0-45A6-864B-06D132F802E4}" type="presParOf" srcId="{4DB0550A-CD0E-4D2C-99CC-1188A834D3FB}" destId="{C21630A6-EE3B-4276-BF3F-B5A8932ACAB1}" srcOrd="8" destOrd="0" presId="urn:microsoft.com/office/officeart/2018/5/layout/IconCircleLabelList"/>
    <dgm:cxn modelId="{5A8BB0C3-8AFA-4148-BEAD-AD5BA2583001}" type="presParOf" srcId="{C21630A6-EE3B-4276-BF3F-B5A8932ACAB1}" destId="{433E32E2-1A8E-4795-96E2-B040B4F88934}" srcOrd="0" destOrd="0" presId="urn:microsoft.com/office/officeart/2018/5/layout/IconCircleLabelList"/>
    <dgm:cxn modelId="{2EBB9439-E63D-47EF-8039-EF8C7E01016D}" type="presParOf" srcId="{C21630A6-EE3B-4276-BF3F-B5A8932ACAB1}" destId="{811CDB2A-E8EE-4B47-B7D0-72F091D87A03}" srcOrd="1" destOrd="0" presId="urn:microsoft.com/office/officeart/2018/5/layout/IconCircleLabelList"/>
    <dgm:cxn modelId="{E27B17EB-ED4A-4EED-A5E5-FEB044485FCC}" type="presParOf" srcId="{C21630A6-EE3B-4276-BF3F-B5A8932ACAB1}" destId="{1D54ED84-BBB3-41F9-AA89-B8EEA5E8993C}" srcOrd="2" destOrd="0" presId="urn:microsoft.com/office/officeart/2018/5/layout/IconCircleLabelList"/>
    <dgm:cxn modelId="{C228DC26-087D-4BFC-98BE-15BCF3486381}" type="presParOf" srcId="{C21630A6-EE3B-4276-BF3F-B5A8932ACAB1}" destId="{1D585233-ACAD-4754-97F2-4B4699FCB78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E2E32-125A-496E-B2E6-1280ECAEF68F}">
      <dsp:nvSpPr>
        <dsp:cNvPr id="0" name=""/>
        <dsp:cNvSpPr/>
      </dsp:nvSpPr>
      <dsp:spPr>
        <a:xfrm>
          <a:off x="331208" y="651856"/>
          <a:ext cx="1027230" cy="10272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AB06D-93CF-48C1-8FA1-AD17B001BCE1}">
      <dsp:nvSpPr>
        <dsp:cNvPr id="0" name=""/>
        <dsp:cNvSpPr/>
      </dsp:nvSpPr>
      <dsp:spPr>
        <a:xfrm>
          <a:off x="550126" y="870774"/>
          <a:ext cx="589394" cy="5893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CE1C0-979D-4643-AD2E-18AD3D6F72B5}">
      <dsp:nvSpPr>
        <dsp:cNvPr id="0" name=""/>
        <dsp:cNvSpPr/>
      </dsp:nvSpPr>
      <dsp:spPr>
        <a:xfrm>
          <a:off x="2832" y="1999043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fr-CA" sz="1500" kern="1200"/>
            <a:t>Fonctionnalité</a:t>
          </a:r>
          <a:endParaRPr lang="en-US" sz="1500" kern="1200"/>
        </a:p>
      </dsp:txBody>
      <dsp:txXfrm>
        <a:off x="2832" y="1999043"/>
        <a:ext cx="1683984" cy="673593"/>
      </dsp:txXfrm>
    </dsp:sp>
    <dsp:sp modelId="{E9BFFAE1-20EC-45B0-A185-B27096A4AF46}">
      <dsp:nvSpPr>
        <dsp:cNvPr id="0" name=""/>
        <dsp:cNvSpPr/>
      </dsp:nvSpPr>
      <dsp:spPr>
        <a:xfrm>
          <a:off x="2309890" y="651856"/>
          <a:ext cx="1027230" cy="102723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80D9FC-76E3-4914-9AA5-1FA87FFC04D3}">
      <dsp:nvSpPr>
        <dsp:cNvPr id="0" name=""/>
        <dsp:cNvSpPr/>
      </dsp:nvSpPr>
      <dsp:spPr>
        <a:xfrm>
          <a:off x="2528808" y="870774"/>
          <a:ext cx="589394" cy="5893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D02A76-2A2C-4EAB-A2C7-375F6079A4C2}">
      <dsp:nvSpPr>
        <dsp:cNvPr id="0" name=""/>
        <dsp:cNvSpPr/>
      </dsp:nvSpPr>
      <dsp:spPr>
        <a:xfrm>
          <a:off x="1981513" y="1999043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fr-CA" sz="1500" kern="1200"/>
            <a:t>Clients</a:t>
          </a:r>
          <a:endParaRPr lang="en-US" sz="1500" kern="1200"/>
        </a:p>
      </dsp:txBody>
      <dsp:txXfrm>
        <a:off x="1981513" y="1999043"/>
        <a:ext cx="1683984" cy="673593"/>
      </dsp:txXfrm>
    </dsp:sp>
    <dsp:sp modelId="{0784CC35-D933-4636-85D2-89D26264CD97}">
      <dsp:nvSpPr>
        <dsp:cNvPr id="0" name=""/>
        <dsp:cNvSpPr/>
      </dsp:nvSpPr>
      <dsp:spPr>
        <a:xfrm>
          <a:off x="4288572" y="651856"/>
          <a:ext cx="1027230" cy="102723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82412-1788-43C2-9DA0-45E4A4E0AF6E}">
      <dsp:nvSpPr>
        <dsp:cNvPr id="0" name=""/>
        <dsp:cNvSpPr/>
      </dsp:nvSpPr>
      <dsp:spPr>
        <a:xfrm>
          <a:off x="4507490" y="870774"/>
          <a:ext cx="589394" cy="5893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C2324-C753-4FFE-B4D7-53E1FA1CEE61}">
      <dsp:nvSpPr>
        <dsp:cNvPr id="0" name=""/>
        <dsp:cNvSpPr/>
      </dsp:nvSpPr>
      <dsp:spPr>
        <a:xfrm>
          <a:off x="3960195" y="1999043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fr-CA" sz="1500" kern="1200"/>
            <a:t>Efficacité </a:t>
          </a:r>
          <a:endParaRPr lang="en-US" sz="1500" kern="1200"/>
        </a:p>
      </dsp:txBody>
      <dsp:txXfrm>
        <a:off x="3960195" y="1999043"/>
        <a:ext cx="1683984" cy="673593"/>
      </dsp:txXfrm>
    </dsp:sp>
    <dsp:sp modelId="{C983A363-0AF6-4556-84B8-8CF5181C3127}">
      <dsp:nvSpPr>
        <dsp:cNvPr id="0" name=""/>
        <dsp:cNvSpPr/>
      </dsp:nvSpPr>
      <dsp:spPr>
        <a:xfrm>
          <a:off x="6267253" y="651856"/>
          <a:ext cx="1027230" cy="102723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92D745-9F66-4AD8-A3BF-983454FB2B5D}">
      <dsp:nvSpPr>
        <dsp:cNvPr id="0" name=""/>
        <dsp:cNvSpPr/>
      </dsp:nvSpPr>
      <dsp:spPr>
        <a:xfrm>
          <a:off x="6486171" y="870774"/>
          <a:ext cx="589394" cy="5893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299006-C26B-4A5D-B88D-BDDCDDE4F3B4}">
      <dsp:nvSpPr>
        <dsp:cNvPr id="0" name=""/>
        <dsp:cNvSpPr/>
      </dsp:nvSpPr>
      <dsp:spPr>
        <a:xfrm>
          <a:off x="5938876" y="1999043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fr-CA" sz="1500" kern="1200"/>
            <a:t>Utilisabilité</a:t>
          </a:r>
          <a:endParaRPr lang="en-US" sz="1500" kern="1200"/>
        </a:p>
      </dsp:txBody>
      <dsp:txXfrm>
        <a:off x="5938876" y="1999043"/>
        <a:ext cx="1683984" cy="673593"/>
      </dsp:txXfrm>
    </dsp:sp>
    <dsp:sp modelId="{433E32E2-1A8E-4795-96E2-B040B4F88934}">
      <dsp:nvSpPr>
        <dsp:cNvPr id="0" name=""/>
        <dsp:cNvSpPr/>
      </dsp:nvSpPr>
      <dsp:spPr>
        <a:xfrm>
          <a:off x="8245935" y="651856"/>
          <a:ext cx="1027230" cy="102723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CDB2A-E8EE-4B47-B7D0-72F091D87A03}">
      <dsp:nvSpPr>
        <dsp:cNvPr id="0" name=""/>
        <dsp:cNvSpPr/>
      </dsp:nvSpPr>
      <dsp:spPr>
        <a:xfrm>
          <a:off x="8464853" y="870774"/>
          <a:ext cx="589394" cy="5893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85233-ACAD-4754-97F2-4B4699FCB781}">
      <dsp:nvSpPr>
        <dsp:cNvPr id="0" name=""/>
        <dsp:cNvSpPr/>
      </dsp:nvSpPr>
      <dsp:spPr>
        <a:xfrm>
          <a:off x="7917558" y="1999043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fr-CA" sz="1500" kern="1200"/>
            <a:t>Sécurité </a:t>
          </a:r>
          <a:endParaRPr lang="en-US" sz="1500" kern="1200"/>
        </a:p>
      </dsp:txBody>
      <dsp:txXfrm>
        <a:off x="7917558" y="1999043"/>
        <a:ext cx="1683984" cy="6735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3:4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3:4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3:45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24575,'0'-32'0,"0"7"0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3:3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0 430 24575,'0'-12'0,"0"4"0,0-4 0,0 6 0,0-1 0,3 0 0,-2 1 0,2-1 0,0 0 0,0 1 0,1-6 0,2 4 0,-1-16 0,4 9 0,0-5 0,-1 3 0,-1 10 0,2-10 0,-2 9 0,-3-4 0,-1 5 0,0 4 0,-2-8 0,2 6 0,-3-7 0,3 5 0,-3 1 0,3-1 0,0 3 0,-2-2 0,2 3 0,0-4 0,-2 0 0,5 1 0,-6-1 0,6 0 0,-5 1 0,5-1 0,-6 0 0,6 1 0,-2-1 0,0 0 0,1 1 0,-4-1 0,5 0 0,-5 1 0,5 2 0,-6-2 0,6 2 0,-5-2 0,2-1 0,-3 0 0,0 4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3:3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24575,'3'-4'0,"1"-2"0,2 5 0,-2-4 0,2 4 0,-3-5 0,4 2 0,0-2 0,-1 2 0,-2-2 0,2 5 0,-3-5 0,4 3 0,0-1 0,-4-2 0,3 5 0,-5-5 0,5 5 0,-3-1 0,1-1 0,2 2 0,-2-2 0,-1 0 0,3 2 0,-5-5 0,5 5 0,-6 1 0,3 4 0,-3 3 0,0-1 0,0 1 0,0-1 0,0 1 0,0 0 0,0-1 0,3-2 0,-2 2 0,2-3 0,-3 4 0,3-3 0,-2 1 0,4-4 0,-4 5 0,2-2 0,0 2 0,-2 1 0,2-1 0,-3 1 0,0 0 0,3-4 0,-3 3 0,3-2 0,-3 2 0,3-2 0,-2 2 0,5-2 0,-6 2 0,3 1 0,0-4 0,-2 3 0,2-2 0,-3 3 0,0-1 0,0 1 0,0-1 0,0 1 0,0-1 0,0-2 0,0-1 0</inkml:trace>
  <inkml:trace contextRef="#ctx0" brushRef="#br0" timeOffset="2599">351 1 24575,'0'6'0,"0"1"0,3-4 0,-3 3 0,6-5 0,-5 5 0,5-5 0,-6 4 0,6-4 0,-5 5 0,2-2 0,-3 2 0,0 1 0,3-1 0,-2 1 0,2 0 0,-1-1 0,2-2 0,0-1 0,-1-3 0</inkml:trace>
  <inkml:trace contextRef="#ctx0" brushRef="#br0" timeOffset="4250">467 12 24575,'-6'0'0,"-1"0"0,3 3 0,-2-2 0,6 5 0,-6-6 0,5 6 0,-5-5 0,5 5 0,-5-5 0,3 4 0,-4-4 0,3 5 0,-2-2 0,3 2 0,-1 1 0,-2-4 0,2 3 0,-2-2 0,2 3 0,-2-4 0,2 3 0,0-2 0,-1-1 0,4 3 0,-5-5 0,2 5 0,0-2 0,-1-1 0,4 3 0,-5-5 0,5 5 0,-5-6 0,5 6 0,-4-5 0,4 2 0,-2-3 0</inkml:trace>
  <inkml:trace contextRef="#ctx0" brushRef="#br0" timeOffset="7190">296 71 24575,'3'7'0,"3"-3"0,-2 1 0,3-4 0,-4 5 0,3-5 0,-2 2 0,-1 0 0,3-3 0,-2 3 0,0 0 0,1-2 0,-1 2 0,0 0 0,2-2 0,-3 1 0,1 1 0,2-2 0,-3 2 0,4-3 0,0 0 0,-4 3 0,3-2 0,-2 2 0,2-3 0,-2 3 0,2-3 0,-2 3 0,2-3 0,-2 3 0,2-2 0,-3 2 0,4-3 0,-1 0 0,-2 3 0,2-3 0,-5 6 0,5-5 0,-6 5 0,3-5 0,-3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0B109-C435-BC48-A445-C8CD78535697}" type="datetimeFigureOut">
              <a:rPr lang="fr-CA" smtClean="0"/>
              <a:t>19-11-26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B6BF-C36E-3340-B17C-97D76D360EC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07643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2BD9A-E31F-0C42-B0A4-E107C3716742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D0C79C2-546A-EB4B-9587-B3D5258A5E6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2BD9A-E31F-0C42-B0A4-E107C3716742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79C2-546A-EB4B-9587-B3D5258A5E6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2BD9A-E31F-0C42-B0A4-E107C3716742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79C2-546A-EB4B-9587-B3D5258A5E6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FE0B4600-FE96-404A-B73F-81B7A07C97D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416503" y="329302"/>
            <a:ext cx="4973915" cy="30920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fr-CA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8B045D73-54B8-43EC-BB26-D49545AB28C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437665" y="798975"/>
            <a:ext cx="811017" cy="503578"/>
          </a:xfrm>
        </p:spPr>
        <p:txBody>
          <a:bodyPr/>
          <a:lstStyle>
            <a:lvl1pPr>
              <a:defRPr/>
            </a:lvl1pPr>
          </a:lstStyle>
          <a:p>
            <a:pPr lvl="0"/>
            <a:fld id="{EB4F2321-EFD0-485F-8E45-BE50393D1F61}" type="slidenum"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98866207"/>
      </p:ext>
    </p:extLst>
  </p:cSld>
  <p:clrMapOvr>
    <a:masterClrMapping/>
  </p:clrMapOvr>
  <p:transition spd="med"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xmlns="" id="{3B3C299F-D30B-4B01-B66D-6D655AFCEEB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451582" y="329302"/>
            <a:ext cx="5938835" cy="30920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fr-CA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9FD2738E-8B79-4145-AA17-9AE878E4008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480060" y="798975"/>
            <a:ext cx="811017" cy="503578"/>
          </a:xfrm>
        </p:spPr>
        <p:txBody>
          <a:bodyPr/>
          <a:lstStyle>
            <a:lvl1pPr>
              <a:defRPr/>
            </a:lvl1pPr>
          </a:lstStyle>
          <a:p>
            <a:pPr lvl="0"/>
            <a:fld id="{48B90514-BFA6-4971-8A39-13C615AE9252}" type="slidenum"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56275606"/>
      </p:ext>
    </p:extLst>
  </p:cSld>
  <p:clrMapOvr>
    <a:masterClrMapping/>
  </p:clrMapOvr>
  <p:transition spd="med"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2BD9A-E31F-0C42-B0A4-E107C3716742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79C2-546A-EB4B-9587-B3D5258A5E6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2BD9A-E31F-0C42-B0A4-E107C3716742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79C2-546A-EB4B-9587-B3D5258A5E6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2BD9A-E31F-0C42-B0A4-E107C3716742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79C2-546A-EB4B-9587-B3D5258A5E6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2BD9A-E31F-0C42-B0A4-E107C3716742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79C2-546A-EB4B-9587-B3D5258A5E6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2BD9A-E31F-0C42-B0A4-E107C3716742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79C2-546A-EB4B-9587-B3D5258A5E6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2BD9A-E31F-0C42-B0A4-E107C3716742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79C2-546A-EB4B-9587-B3D5258A5E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2BD9A-E31F-0C42-B0A4-E107C3716742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79C2-546A-EB4B-9587-B3D5258A5E6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B72BD9A-E31F-0C42-B0A4-E107C3716742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79C2-546A-EB4B-9587-B3D5258A5E6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2BD9A-E31F-0C42-B0A4-E107C3716742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D0C79C2-546A-EB4B-9587-B3D5258A5E6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42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customXml" Target="../ink/ink4.xml"/><Relationship Id="rId5" Type="http://schemas.openxmlformats.org/officeDocument/2006/relationships/image" Target="../media/image22.png"/><Relationship Id="rId6" Type="http://schemas.openxmlformats.org/officeDocument/2006/relationships/customXml" Target="../ink/ink5.xml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customXml" Target="../ink/ink1.xml"/><Relationship Id="rId5" Type="http://schemas.openxmlformats.org/officeDocument/2006/relationships/image" Target="../media/image4.png"/><Relationship Id="rId6" Type="http://schemas.openxmlformats.org/officeDocument/2006/relationships/customXml" Target="../ink/ink2.xml"/><Relationship Id="rId7" Type="http://schemas.openxmlformats.org/officeDocument/2006/relationships/customXml" Target="../ink/ink3.xml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xmlns="" id="{B2F7EF7E-4278-4019-9870-4575EA849C9F}"/>
              </a:ext>
            </a:extLst>
          </p:cNvPr>
          <p:cNvSpPr txBox="1"/>
          <p:nvPr/>
        </p:nvSpPr>
        <p:spPr>
          <a:xfrm>
            <a:off x="4557543" y="3064126"/>
            <a:ext cx="2743200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 dirty="0">
                <a:solidFill>
                  <a:srgbClr val="000000"/>
                </a:solidFill>
                <a:uFillTx/>
                <a:latin typeface="Gill Sans MT"/>
              </a:rPr>
              <a:t>SEG 2505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 dirty="0">
              <a:solidFill>
                <a:srgbClr val="000000"/>
              </a:solidFill>
              <a:uFillTx/>
              <a:latin typeface="Gill Sans MT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xmlns="" id="{E8195597-E062-4FDC-B48C-C77ABF445E05}"/>
              </a:ext>
            </a:extLst>
          </p:cNvPr>
          <p:cNvSpPr txBox="1"/>
          <p:nvPr/>
        </p:nvSpPr>
        <p:spPr>
          <a:xfrm>
            <a:off x="3066915" y="5355686"/>
            <a:ext cx="5846819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>
                <a:solidFill>
                  <a:srgbClr val="C00000"/>
                </a:solidFill>
                <a:uFillTx/>
                <a:latin typeface="Arial Black"/>
              </a:rPr>
              <a:t>UNIVERSITÉ D'OTTAWA</a:t>
            </a:r>
            <a:endParaRPr lang="en-US" sz="2800" b="0" i="0" u="none" strike="noStrike" kern="1200" cap="none" spc="0" baseline="0">
              <a:solidFill>
                <a:srgbClr val="C00000"/>
              </a:solidFill>
              <a:uFillTx/>
              <a:latin typeface="Gill Sans MT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C00000"/>
                </a:solidFill>
                <a:uFillTx/>
                <a:latin typeface="Arial Black"/>
              </a:rPr>
              <a:t>FACULTÉ DE GÉNIE</a:t>
            </a:r>
            <a:endParaRPr lang="en-US" sz="2000" b="0" i="0" u="none" strike="noStrike" kern="1200" cap="none" spc="0" baseline="0">
              <a:solidFill>
                <a:srgbClr val="C00000"/>
              </a:solidFill>
              <a:uFillTx/>
              <a:latin typeface="Gill Sans MT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xmlns="" id="{64824146-55D2-4890-B4E7-49C155A241BC}"/>
              </a:ext>
            </a:extLst>
          </p:cNvPr>
          <p:cNvSpPr txBox="1"/>
          <p:nvPr/>
        </p:nvSpPr>
        <p:spPr>
          <a:xfrm>
            <a:off x="519498" y="3831692"/>
            <a:ext cx="11264246" cy="23698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Arial Black"/>
              </a:rPr>
              <a:t>MEMBRES:                                                                             </a:t>
            </a:r>
            <a:r>
              <a:rPr lang="en-US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Arial Black"/>
              </a:rPr>
              <a:t>Professeur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Arial Black"/>
              </a:rPr>
              <a:t>: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 dirty="0">
              <a:solidFill>
                <a:srgbClr val="000000"/>
              </a:solidFill>
              <a:uFillTx/>
              <a:latin typeface="Gill Sans MT"/>
            </a:endParaRP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Gill Sans MT"/>
              </a:rPr>
              <a:t>Hady El-Saleh                                                                                                                                             - Miguel </a:t>
            </a:r>
            <a:r>
              <a:rPr lang="en-US" sz="1400" b="0" i="0" u="none" strike="noStrike" kern="1200" cap="none" spc="0" baseline="0" dirty="0" err="1">
                <a:solidFill>
                  <a:srgbClr val="000000"/>
                </a:solidFill>
                <a:uFillTx/>
                <a:latin typeface="Gill Sans MT"/>
              </a:rPr>
              <a:t>Garzon</a:t>
            </a:r>
            <a:endParaRPr lang="en-US" sz="1400" b="0" i="0" u="none" strike="noStrike" kern="1200" cap="none" spc="0" baseline="0" dirty="0">
              <a:solidFill>
                <a:srgbClr val="000000"/>
              </a:solidFill>
              <a:uFillTx/>
              <a:latin typeface="Gill Sans MT"/>
            </a:endParaRP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dirty="0">
              <a:solidFill>
                <a:srgbClr val="000000"/>
              </a:solidFill>
              <a:latin typeface="Gill Sans MT"/>
            </a:endParaRP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Gill Sans MT"/>
              </a:rPr>
              <a:t>Alex </a:t>
            </a:r>
            <a:r>
              <a:rPr lang="en-US" sz="1400" b="0" i="0" u="none" strike="noStrike" kern="1200" cap="none" spc="0" baseline="0" dirty="0" err="1">
                <a:solidFill>
                  <a:srgbClr val="000000"/>
                </a:solidFill>
                <a:uFillTx/>
                <a:latin typeface="Gill Sans MT"/>
              </a:rPr>
              <a:t>Onofrei</a:t>
            </a:r>
            <a:endParaRPr lang="en-US" sz="1400" b="0" i="0" u="none" strike="noStrike" kern="1200" cap="none" spc="0" baseline="0" dirty="0">
              <a:solidFill>
                <a:srgbClr val="000000"/>
              </a:solidFill>
              <a:uFillTx/>
              <a:latin typeface="Gill Sans MT"/>
            </a:endParaRP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 dirty="0">
              <a:solidFill>
                <a:srgbClr val="000000"/>
              </a:solidFill>
              <a:uFillTx/>
              <a:latin typeface="Gill Sans MT"/>
            </a:endParaRP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Gill Sans MT"/>
              </a:rPr>
              <a:t>Simon Paquette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 dirty="0">
              <a:solidFill>
                <a:srgbClr val="000000"/>
              </a:solidFill>
              <a:uFillTx/>
              <a:latin typeface="Gill Sans MT"/>
            </a:endParaRP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00000"/>
                </a:solidFill>
                <a:latin typeface="Gill Sans MT"/>
              </a:rPr>
              <a:t>Felix Begin</a:t>
            </a:r>
            <a:endParaRPr lang="en-US" sz="1400" b="0" i="0" u="none" strike="noStrike" kern="1200" cap="none" spc="0" baseline="0" dirty="0">
              <a:solidFill>
                <a:srgbClr val="000000"/>
              </a:solidFill>
              <a:uFillTx/>
              <a:latin typeface="Gill Sans MT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Gill Sans MT"/>
            </a:endParaRPr>
          </a:p>
        </p:txBody>
      </p:sp>
      <p:pic>
        <p:nvPicPr>
          <p:cNvPr id="5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xmlns="" id="{A31D30B6-D65B-49BC-89C0-23C4B3BC7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05" y="4191335"/>
            <a:ext cx="1102400" cy="9782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Parchemin : horizontal 14">
            <a:extLst>
              <a:ext uri="{FF2B5EF4-FFF2-40B4-BE49-F238E27FC236}">
                <a16:creationId xmlns:a16="http://schemas.microsoft.com/office/drawing/2014/main" xmlns="" id="{EA012110-6A81-4B2A-8301-A7D7B0B7E3F2}"/>
              </a:ext>
            </a:extLst>
          </p:cNvPr>
          <p:cNvSpPr/>
          <p:nvPr/>
        </p:nvSpPr>
        <p:spPr>
          <a:xfrm>
            <a:off x="2349367" y="366134"/>
            <a:ext cx="8389857" cy="2918636"/>
          </a:xfrm>
          <a:custGeom>
            <a:avLst>
              <a:gd name="f12" fmla="val 12500"/>
            </a:avLst>
            <a:gdLst>
              <a:gd name="f1" fmla="val 10800000"/>
              <a:gd name="f2" fmla="val 5400000"/>
              <a:gd name="f3" fmla="val 16200000"/>
              <a:gd name="f4" fmla="val 180"/>
              <a:gd name="f5" fmla="val w"/>
              <a:gd name="f6" fmla="val h"/>
              <a:gd name="f7" fmla="val ss"/>
              <a:gd name="f8" fmla="val 0"/>
              <a:gd name="f9" fmla="+- 0 0 5400000"/>
              <a:gd name="f10" fmla="+- 0 0 10800000"/>
              <a:gd name="f11" fmla="+- 0 0 16200000"/>
              <a:gd name="f12" fmla="val 12500"/>
              <a:gd name="f13" fmla="+- 0 0 -180"/>
              <a:gd name="f14" fmla="+- 0 0 -360"/>
              <a:gd name="f15" fmla="abs f5"/>
              <a:gd name="f16" fmla="abs f6"/>
              <a:gd name="f17" fmla="abs f7"/>
              <a:gd name="f18" fmla="val f8"/>
              <a:gd name="f19" fmla="val f12"/>
              <a:gd name="f20" fmla="*/ f13 f1 1"/>
              <a:gd name="f21" fmla="*/ f14 f1 1"/>
              <a:gd name="f22" fmla="?: f15 f5 1"/>
              <a:gd name="f23" fmla="?: f16 f6 1"/>
              <a:gd name="f24" fmla="?: f17 f7 1"/>
              <a:gd name="f25" fmla="*/ f20 1 f4"/>
              <a:gd name="f26" fmla="*/ f21 1 f4"/>
              <a:gd name="f27" fmla="*/ f22 1 21600"/>
              <a:gd name="f28" fmla="*/ f23 1 21600"/>
              <a:gd name="f29" fmla="*/ 21600 f22 1"/>
              <a:gd name="f30" fmla="*/ 21600 f23 1"/>
              <a:gd name="f31" fmla="+- f25 0 f2"/>
              <a:gd name="f32" fmla="+- f26 0 f2"/>
              <a:gd name="f33" fmla="min f28 f27"/>
              <a:gd name="f34" fmla="*/ f29 1 f24"/>
              <a:gd name="f35" fmla="*/ f30 1 f24"/>
              <a:gd name="f36" fmla="val f34"/>
              <a:gd name="f37" fmla="val f35"/>
              <a:gd name="f38" fmla="*/ f18 f33 1"/>
              <a:gd name="f39" fmla="+- f37 0 f18"/>
              <a:gd name="f40" fmla="+- f36 0 f18"/>
              <a:gd name="f41" fmla="*/ f36 f33 1"/>
              <a:gd name="f42" fmla="*/ f40 1 2"/>
              <a:gd name="f43" fmla="min f40 f39"/>
              <a:gd name="f44" fmla="+- f18 f42 0"/>
              <a:gd name="f45" fmla="*/ f43 f19 1"/>
              <a:gd name="f46" fmla="*/ f45 1 100000"/>
              <a:gd name="f47" fmla="*/ f44 f33 1"/>
              <a:gd name="f48" fmla="*/ f46 1 2"/>
              <a:gd name="f49" fmla="*/ f46 1 4"/>
              <a:gd name="f50" fmla="+- f46 f46 0"/>
              <a:gd name="f51" fmla="+- f37 0 f46"/>
              <a:gd name="f52" fmla="+- f36 0 f46"/>
              <a:gd name="f53" fmla="*/ f46 f33 1"/>
              <a:gd name="f54" fmla="+- f46 f48 0"/>
              <a:gd name="f55" fmla="+- f37 0 f48"/>
              <a:gd name="f56" fmla="+- f51 0 f48"/>
              <a:gd name="f57" fmla="+- f36 0 f48"/>
              <a:gd name="f58" fmla="*/ f51 f33 1"/>
              <a:gd name="f59" fmla="*/ f48 f33 1"/>
              <a:gd name="f60" fmla="*/ f49 f33 1"/>
              <a:gd name="f61" fmla="*/ f52 f33 1"/>
              <a:gd name="f62" fmla="*/ f50 f33 1"/>
              <a:gd name="f63" fmla="*/ f57 f33 1"/>
              <a:gd name="f64" fmla="*/ f55 f33 1"/>
              <a:gd name="f65" fmla="*/ f54 f33 1"/>
              <a:gd name="f66" fmla="*/ f56 f3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47" y="f53"/>
              </a:cxn>
              <a:cxn ang="f32">
                <a:pos x="f47" y="f58"/>
              </a:cxn>
            </a:cxnLst>
            <a:rect l="f53" t="f53" r="f63" b="f58"/>
            <a:pathLst>
              <a:path stroke="0">
                <a:moveTo>
                  <a:pt x="f41" y="f59"/>
                </a:moveTo>
                <a:arcTo wR="f59" hR="f59" stAng="f8" swAng="f2"/>
                <a:lnTo>
                  <a:pt x="f63" y="f59"/>
                </a:lnTo>
                <a:arcTo wR="f60" hR="f60" stAng="f8" swAng="f1"/>
                <a:lnTo>
                  <a:pt x="f61" y="f53"/>
                </a:lnTo>
                <a:lnTo>
                  <a:pt x="f59" y="f53"/>
                </a:lnTo>
                <a:arcTo wR="f59" hR="f59" stAng="f3" swAng="f9"/>
                <a:lnTo>
                  <a:pt x="f38" y="f64"/>
                </a:lnTo>
                <a:arcTo wR="f59" hR="f59" stAng="f1" swAng="f10"/>
                <a:lnTo>
                  <a:pt x="f53" y="f58"/>
                </a:lnTo>
                <a:lnTo>
                  <a:pt x="f63" y="f58"/>
                </a:lnTo>
                <a:arcTo wR="f59" hR="f59" stAng="f2" swAng="f9"/>
                <a:close/>
                <a:moveTo>
                  <a:pt x="f59" y="f62"/>
                </a:moveTo>
                <a:arcTo wR="f59" hR="f59" stAng="f2" swAng="f9"/>
                <a:arcTo wR="f60" hR="f60" stAng="f8" swAng="f10"/>
                <a:close/>
              </a:path>
              <a:path stroke="0">
                <a:moveTo>
                  <a:pt x="f59" y="f62"/>
                </a:moveTo>
                <a:arcTo wR="f59" hR="f59" stAng="f2" swAng="f9"/>
                <a:arcTo wR="f60" hR="f60" stAng="f8" swAng="f10"/>
                <a:close/>
                <a:moveTo>
                  <a:pt x="f63" y="f53"/>
                </a:moveTo>
                <a:arcTo wR="f59" hR="f59" stAng="f2" swAng="f11"/>
                <a:arcTo wR="f60" hR="f60" stAng="f1" swAng="f10"/>
                <a:close/>
              </a:path>
              <a:path fill="none">
                <a:moveTo>
                  <a:pt x="f38" y="f65"/>
                </a:moveTo>
                <a:arcTo wR="f59" hR="f59" stAng="f1" swAng="f2"/>
                <a:lnTo>
                  <a:pt x="f61" y="f53"/>
                </a:lnTo>
                <a:lnTo>
                  <a:pt x="f61" y="f59"/>
                </a:lnTo>
                <a:arcTo wR="f59" hR="f59" stAng="f1" swAng="f1"/>
                <a:lnTo>
                  <a:pt x="f41" y="f66"/>
                </a:lnTo>
                <a:arcTo wR="f59" hR="f59" stAng="f8" swAng="f2"/>
                <a:lnTo>
                  <a:pt x="f53" y="f58"/>
                </a:lnTo>
                <a:lnTo>
                  <a:pt x="f53" y="f64"/>
                </a:lnTo>
                <a:arcTo wR="f59" hR="f59" stAng="f8" swAng="f1"/>
                <a:close/>
                <a:moveTo>
                  <a:pt x="f61" y="f53"/>
                </a:moveTo>
                <a:lnTo>
                  <a:pt x="f63" y="f53"/>
                </a:lnTo>
                <a:arcTo wR="f59" hR="f59" stAng="f2" swAng="f9"/>
                <a:moveTo>
                  <a:pt x="f63" y="f53"/>
                </a:moveTo>
                <a:lnTo>
                  <a:pt x="f63" y="f59"/>
                </a:lnTo>
                <a:arcTo wR="f60" hR="f60" stAng="f8" swAng="f1"/>
                <a:moveTo>
                  <a:pt x="f59" y="f62"/>
                </a:moveTo>
                <a:lnTo>
                  <a:pt x="f59" y="f65"/>
                </a:lnTo>
                <a:arcTo wR="f60" hR="f60" stAng="f1" swAng="f1"/>
                <a:arcTo wR="f59" hR="f59" stAng="f8" swAng="f1"/>
                <a:moveTo>
                  <a:pt x="f53" y="f65"/>
                </a:moveTo>
                <a:lnTo>
                  <a:pt x="f53" y="f58"/>
                </a:lnTo>
              </a:path>
            </a:pathLst>
          </a:custGeom>
          <a:solidFill>
            <a:srgbClr val="B71E42"/>
          </a:solidFill>
          <a:ln w="15873" cap="flat">
            <a:solidFill>
              <a:srgbClr val="86132E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A" sz="4000" b="0" i="0" u="none" strike="noStrike" kern="1200" cap="none" spc="0" baseline="0" dirty="0">
                <a:solidFill>
                  <a:srgbClr val="FFFFFF"/>
                </a:solidFill>
                <a:uFillTx/>
                <a:latin typeface="Gill Sans MT"/>
              </a:rPr>
              <a:t>Clinique APK </a:t>
            </a:r>
          </a:p>
        </p:txBody>
      </p:sp>
    </p:spTree>
    <p:extLst>
      <p:ext uri="{BB962C8B-B14F-4D97-AF65-F5344CB8AC3E}">
        <p14:creationId xmlns:p14="http://schemas.microsoft.com/office/powerpoint/2010/main" val="117575633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CABCAE3-64FC-4149-819F-2C18128241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12FDCFE-9AD2-4D8A-8CBF-B3AA37EBF6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FBD463FC-4CA8-4FF4-85A3-AF9F4B98D2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BECF35C3-8B44-4F4B-BD25-4C01823DB2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9AB26DBC-1F7F-4AC0-A88C-69712701E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F099884-7695-4976-8EBD-ECB5AF0535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4D7904-829F-E54C-911E-234E9EB3A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76" y="1468464"/>
            <a:ext cx="2858835" cy="1873219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Diagramme UML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2F6B6B9-C579-41A6-A7D1-A7AB4AA6D2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7560115" cy="5149101"/>
            <a:chOff x="632237" y="482171"/>
            <a:chExt cx="7560115" cy="5149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DC0B55B5-5A26-423B-ACDC-B151A280A1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7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8AD2DF8D-6B65-43EB-86A8-9DB52572A0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6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4163961-0280-48BA-BC84-97E03B0099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8720" y="977099"/>
            <a:ext cx="6598806" cy="4136205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29483E9-E2EE-5C4B-BE8A-E27573655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6800" y="965669"/>
            <a:ext cx="4686269" cy="386617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BFAC20BB-5902-4D8F-9A2A-E4B516EF39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0960" y="3526496"/>
            <a:ext cx="28444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FC7852F8-6371-4D0E-ADF1-AD67B8FD8F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60356817-A471-4572-AE96-579F6D6BFD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A55E098E-3C3E-DC4D-BBB9-2487F2C482DD}"/>
                  </a:ext>
                </a:extLst>
              </p14:cNvPr>
              <p14:cNvContentPartPr/>
              <p14:nvPr/>
            </p14:nvContentPartPr>
            <p14:xfrm>
              <a:off x="2970051" y="2792414"/>
              <a:ext cx="61560" cy="154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55E098E-3C3E-DC4D-BBB9-2487F2C482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1051" y="2783774"/>
                <a:ext cx="792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xmlns="" id="{F7A75402-0F69-B041-8A73-7CCDBA80916E}"/>
                  </a:ext>
                </a:extLst>
              </p14:cNvPr>
              <p14:cNvContentPartPr/>
              <p14:nvPr/>
            </p14:nvContentPartPr>
            <p14:xfrm>
              <a:off x="3000651" y="2743814"/>
              <a:ext cx="172800" cy="103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7A75402-0F69-B041-8A73-7CCDBA8091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1670" y="2735144"/>
                <a:ext cx="190403" cy="1210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820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8" y="704506"/>
            <a:ext cx="9603275" cy="1049235"/>
          </a:xfrm>
        </p:spPr>
        <p:txBody>
          <a:bodyPr>
            <a:normAutofit/>
          </a:bodyPr>
          <a:lstStyle/>
          <a:p>
            <a:r>
              <a:rPr lang="fr-CA" sz="6000" dirty="0"/>
              <a:t>Conclusion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8" y="2829311"/>
            <a:ext cx="9603275" cy="3450613"/>
          </a:xfrm>
          <a:noFill/>
        </p:spPr>
        <p:txBody>
          <a:bodyPr>
            <a:normAutofit/>
          </a:bodyPr>
          <a:lstStyle/>
          <a:p>
            <a:pPr marL="342900" indent="-342900">
              <a:buFont typeface="Wingdings" pitchFamily="34"/>
              <a:buChar char="Ø"/>
            </a:pPr>
            <a:r>
              <a:rPr lang="en-US" sz="2400" dirty="0"/>
              <a:t>C</a:t>
            </a:r>
            <a:r>
              <a:rPr lang="en-US" sz="2400" dirty="0" smtClean="0"/>
              <a:t>ommunication</a:t>
            </a:r>
            <a:endParaRPr lang="en-US" sz="2400" dirty="0" smtClean="0"/>
          </a:p>
          <a:p>
            <a:pPr marL="342900" indent="-342900">
              <a:buFont typeface="Wingdings" pitchFamily="34"/>
              <a:buChar char="Ø"/>
            </a:pPr>
            <a:r>
              <a:rPr lang="en-US" sz="2400" dirty="0" err="1" smtClean="0"/>
              <a:t>Diag</a:t>
            </a:r>
            <a:r>
              <a:rPr lang="en-US" sz="2400" dirty="0" smtClean="0"/>
              <a:t> UML</a:t>
            </a:r>
          </a:p>
          <a:p>
            <a:pPr marL="342900" indent="-342900">
              <a:buFont typeface="Wingdings" pitchFamily="34"/>
              <a:buChar char="Ø"/>
            </a:pPr>
            <a:r>
              <a:rPr lang="en-US" sz="2400" dirty="0" err="1" smtClean="0"/>
              <a:t>Recherche</a:t>
            </a:r>
            <a:r>
              <a:rPr lang="en-US" sz="2400" dirty="0" smtClean="0"/>
              <a:t> sur AS</a:t>
            </a:r>
          </a:p>
          <a:p>
            <a:pPr marL="342900" indent="-342900">
              <a:buFont typeface="Wingdings" pitchFamily="34"/>
              <a:buChar char="Ø"/>
            </a:pP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112808" y="1902773"/>
            <a:ext cx="3674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dirty="0" smtClean="0"/>
              <a:t>Leçons</a:t>
            </a:r>
            <a:r>
              <a:rPr lang="en-US" sz="3600" dirty="0" smtClean="0"/>
              <a:t> </a:t>
            </a:r>
            <a:r>
              <a:rPr lang="en-US" sz="3600" dirty="0"/>
              <a:t>apprises</a:t>
            </a:r>
          </a:p>
        </p:txBody>
      </p:sp>
    </p:spTree>
    <p:extLst>
      <p:ext uri="{BB962C8B-B14F-4D97-AF65-F5344CB8AC3E}">
        <p14:creationId xmlns:p14="http://schemas.microsoft.com/office/powerpoint/2010/main" val="814511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11">
            <a:extLst>
              <a:ext uri="{FF2B5EF4-FFF2-40B4-BE49-F238E27FC236}">
                <a16:creationId xmlns:a16="http://schemas.microsoft.com/office/drawing/2014/main" xmlns="" id="{F9401581-7AB4-425B-9BC3-DB81FBD10012}"/>
              </a:ext>
            </a:extLst>
          </p:cNvPr>
          <p:cNvCxnSpPr>
            <a:cxnSpLocks noMove="1" noResize="1"/>
          </p:cNvCxnSpPr>
          <p:nvPr/>
        </p:nvCxnSpPr>
        <p:spPr>
          <a:xfrm>
            <a:off x="1453896" y="1847088"/>
            <a:ext cx="3530882" cy="0"/>
          </a:xfrm>
          <a:prstGeom prst="straightConnector1">
            <a:avLst/>
          </a:prstGeom>
          <a:noFill/>
          <a:ln w="31747" cap="flat">
            <a:solidFill>
              <a:srgbClr val="B71E42"/>
            </a:solidFill>
            <a:prstDash val="solid"/>
          </a:ln>
        </p:spPr>
      </p:cxnSp>
      <p:sp>
        <p:nvSpPr>
          <p:cNvPr id="5" name="Rectangle 13">
            <a:extLst>
              <a:ext uri="{FF2B5EF4-FFF2-40B4-BE49-F238E27FC236}">
                <a16:creationId xmlns:a16="http://schemas.microsoft.com/office/drawing/2014/main" xmlns="" id="{3FD82B9E-7E33-479D-A5EC-878B639FF122}"/>
              </a:ext>
            </a:extLst>
          </p:cNvPr>
          <p:cNvSpPr>
            <a:spLocks noMove="1" noResize="1"/>
          </p:cNvSpPr>
          <p:nvPr/>
        </p:nvSpPr>
        <p:spPr>
          <a:xfrm>
            <a:off x="0" y="2019479"/>
            <a:ext cx="12191996" cy="4105939"/>
          </a:xfrm>
          <a:prstGeom prst="rect">
            <a:avLst/>
          </a:prstGeom>
          <a:noFill/>
          <a:ln cap="flat">
            <a:noFill/>
            <a:prstDash val="solid"/>
          </a:ln>
          <a:effectLst/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xmlns="" id="{E25F79C7-92C6-439F-8486-353EE46C207D}"/>
              </a:ext>
            </a:extLst>
          </p:cNvPr>
          <p:cNvSpPr txBox="1"/>
          <p:nvPr/>
        </p:nvSpPr>
        <p:spPr>
          <a:xfrm>
            <a:off x="1631691" y="3754480"/>
            <a:ext cx="3526520" cy="34506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-228600" algn="l" defTabSz="914400" rtl="0" fontAlgn="auto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Gill Sans MT"/>
            </a:endParaRPr>
          </a:p>
        </p:txBody>
      </p:sp>
      <p:pic>
        <p:nvPicPr>
          <p:cNvPr id="11" name="Picture 19">
            <a:extLst>
              <a:ext uri="{FF2B5EF4-FFF2-40B4-BE49-F238E27FC236}">
                <a16:creationId xmlns:a16="http://schemas.microsoft.com/office/drawing/2014/main" xmlns="" id="{62B382B9-292E-47BE-9C4B-FCA10CD29B82}"/>
              </a:ext>
            </a:extLst>
          </p:cNvPr>
          <p:cNvPicPr>
            <a:picLocks noMove="1" noResize="1"/>
          </p:cNvPicPr>
          <p:nvPr/>
        </p:nvPicPr>
        <p:blipFill>
          <a:blip r:embed="rId2"/>
          <a:srcRect t="1538" b="-1538"/>
          <a:stretch>
            <a:fillRect/>
          </a:stretch>
        </p:blipFill>
        <p:spPr>
          <a:xfrm>
            <a:off x="0" y="6126480"/>
            <a:ext cx="12191996" cy="742950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xmlns="" id="{3EAC13E9-E12C-4916-A060-953E50C0B8B6}"/>
              </a:ext>
            </a:extLst>
          </p:cNvPr>
          <p:cNvCxnSpPr>
            <a:cxnSpLocks noMove="1" noResize="1"/>
          </p:cNvCxnSpPr>
          <p:nvPr/>
        </p:nvCxnSpPr>
        <p:spPr>
          <a:xfrm>
            <a:off x="0" y="6128409"/>
            <a:ext cx="12191996" cy="0"/>
          </a:xfrm>
          <a:prstGeom prst="straightConnector1">
            <a:avLst/>
          </a:prstGeom>
          <a:noFill/>
          <a:ln w="12701" cap="flat">
            <a:solidFill>
              <a:srgbClr val="000001">
                <a:alpha val="20000"/>
              </a:srgbClr>
            </a:solidFill>
            <a:prstDash val="solid"/>
          </a:ln>
        </p:spPr>
      </p:cxnSp>
      <p:sp>
        <p:nvSpPr>
          <p:cNvPr id="13" name="TextBox 8">
            <a:extLst>
              <a:ext uri="{FF2B5EF4-FFF2-40B4-BE49-F238E27FC236}">
                <a16:creationId xmlns:a16="http://schemas.microsoft.com/office/drawing/2014/main" xmlns="" id="{3647030B-605A-4AD0-AEDA-34BDD2CF6269}"/>
              </a:ext>
            </a:extLst>
          </p:cNvPr>
          <p:cNvSpPr txBox="1"/>
          <p:nvPr/>
        </p:nvSpPr>
        <p:spPr>
          <a:xfrm>
            <a:off x="4984778" y="3044280"/>
            <a:ext cx="2743200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0" b="0" i="0" u="none" strike="noStrike" kern="1200" cap="none" spc="0" baseline="0" dirty="0">
                <a:solidFill>
                  <a:srgbClr val="B71E42"/>
                </a:solidFill>
                <a:uFillTx/>
                <a:latin typeface="Gill Sans MT"/>
              </a:rPr>
              <a:t>MERCI!</a:t>
            </a:r>
          </a:p>
        </p:txBody>
      </p:sp>
    </p:spTree>
    <p:extLst>
      <p:ext uri="{BB962C8B-B14F-4D97-AF65-F5344CB8AC3E}">
        <p14:creationId xmlns:p14="http://schemas.microsoft.com/office/powerpoint/2010/main" val="2399910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49">
            <a:extLst>
              <a:ext uri="{FF2B5EF4-FFF2-40B4-BE49-F238E27FC236}">
                <a16:creationId xmlns:a16="http://schemas.microsoft.com/office/drawing/2014/main" xmlns="" id="{D0712110-0BC1-4B31-B3BB-63B44222E8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51">
            <a:extLst>
              <a:ext uri="{FF2B5EF4-FFF2-40B4-BE49-F238E27FC236}">
                <a16:creationId xmlns:a16="http://schemas.microsoft.com/office/drawing/2014/main" xmlns="" id="{4466B5F3-C053-4580-B04A-1EF9498882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2616" y="962902"/>
            <a:ext cx="4176384" cy="2380828"/>
          </a:xfrm>
        </p:spPr>
        <p:txBody>
          <a:bodyPr>
            <a:normAutofit/>
          </a:bodyPr>
          <a:lstStyle/>
          <a:p>
            <a:r>
              <a:rPr lang="fr-CA" sz="6000" dirty="0" err="1"/>
              <a:t>UOC</a:t>
            </a:r>
            <a:r>
              <a:rPr lang="fr-CA" sz="2800" b="1" dirty="0" err="1"/>
              <a:t>linic</a:t>
            </a:r>
            <a:endParaRPr lang="fr-CA" sz="6000" b="1" dirty="0"/>
          </a:p>
        </p:txBody>
      </p:sp>
      <p:cxnSp>
        <p:nvCxnSpPr>
          <p:cNvPr id="62" name="Straight Connector 53">
            <a:extLst>
              <a:ext uri="{FF2B5EF4-FFF2-40B4-BE49-F238E27FC236}">
                <a16:creationId xmlns:a16="http://schemas.microsoft.com/office/drawing/2014/main" xmlns="" id="{FA6123F2-4B61-414F-A7E5-5B7828EACA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4" name="Picture 55">
            <a:extLst>
              <a:ext uri="{FF2B5EF4-FFF2-40B4-BE49-F238E27FC236}">
                <a16:creationId xmlns:a16="http://schemas.microsoft.com/office/drawing/2014/main" xmlns="" id="{25CED634-E2D0-4AB7-96DD-816C9B52C5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5" name="Straight Connector 57">
            <a:extLst>
              <a:ext uri="{FF2B5EF4-FFF2-40B4-BE49-F238E27FC236}">
                <a16:creationId xmlns:a16="http://schemas.microsoft.com/office/drawing/2014/main" xmlns="" id="{FCDDCDFB-696D-4FDF-9B58-24F71B7C37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874D20B-96C7-C84D-B7AF-CEA47E221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921" y="962902"/>
            <a:ext cx="4158571" cy="41059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00E4BD45-C22E-304D-8D2F-71AF1A0B1A7A}"/>
                  </a:ext>
                </a:extLst>
              </p14:cNvPr>
              <p14:cNvContentPartPr/>
              <p14:nvPr/>
            </p14:nvContentPartPr>
            <p14:xfrm>
              <a:off x="2548900" y="304312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0E4BD45-C22E-304D-8D2F-71AF1A0B1A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9900" y="30341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7EECCC56-894C-6D4B-A7AC-56669F51F77C}"/>
                  </a:ext>
                </a:extLst>
              </p14:cNvPr>
              <p14:cNvContentPartPr/>
              <p14:nvPr/>
            </p14:nvContentPartPr>
            <p14:xfrm>
              <a:off x="2624500" y="28483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EECCC56-894C-6D4B-A7AC-56669F51F7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15860" y="28397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xmlns="" id="{61F54D56-92F3-3746-9854-B373BB3A6352}"/>
                  </a:ext>
                </a:extLst>
              </p14:cNvPr>
              <p14:cNvContentPartPr/>
              <p14:nvPr/>
            </p14:nvContentPartPr>
            <p14:xfrm>
              <a:off x="-95300" y="1066360"/>
              <a:ext cx="360" cy="20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1F54D56-92F3-3746-9854-B373BB3A63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04300" y="1057360"/>
                <a:ext cx="18000" cy="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8100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29C51009-A09A-4689-8E6C-F8FC99E6A8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31916C-EB41-4547-B4B1-8A73ECBFD1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44476" y="1600199"/>
            <a:ext cx="3539266" cy="4297680"/>
          </a:xfrm>
          <a:prstGeom prst="rect">
            <a:avLst/>
          </a:prstGeom>
        </p:spPr>
        <p:txBody>
          <a:bodyPr vert="horz" lIns="91440" tIns="45720" rIns="91440" bIns="45720" anchor="ctr" anchorCtr="0" compatLnSpc="1">
            <a:normAutofit/>
          </a:bodyPr>
          <a:lstStyle/>
          <a:p>
            <a:pPr lvl="0"/>
            <a:r>
              <a:rPr lang="en-US" i="1"/>
              <a:t>Rencontre entre LES </a:t>
            </a:r>
            <a:r>
              <a:rPr lang="en-US" i="1" err="1"/>
              <a:t>membres</a:t>
            </a:r>
            <a:r>
              <a:rPr lang="en-US" i="1"/>
              <a:t> 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9EC65442-F244-409C-BF44-C5D6472E81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C5A7BF-CBE4-431D-83B3-2829D4333BC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924851" y="1600199"/>
            <a:ext cx="6130003" cy="4297680"/>
          </a:xfrm>
          <a:prstGeom prst="rect">
            <a:avLst/>
          </a:prstGeom>
        </p:spPr>
        <p:txBody>
          <a:bodyPr vert="horz" lIns="91440" tIns="45720" rIns="91440" bIns="45720" anchor="ctr" anchorCtr="0" compatLnSpc="1">
            <a:normAutofit/>
          </a:bodyPr>
          <a:lstStyle/>
          <a:p>
            <a:pPr marL="342900" lvl="0" indent="-342900">
              <a:buFont typeface="Wingdings" pitchFamily="34"/>
              <a:buChar char="Ø"/>
            </a:pPr>
            <a:r>
              <a:rPr lang="fr-CA" dirty="0"/>
              <a:t>Planifications</a:t>
            </a:r>
            <a:r>
              <a:rPr lang="en-US" dirty="0"/>
              <a:t> des taches</a:t>
            </a:r>
          </a:p>
          <a:p>
            <a:pPr marL="342900" lvl="0" indent="-342900">
              <a:buFont typeface="Wingdings" pitchFamily="34"/>
              <a:buChar char="Ø"/>
            </a:pPr>
            <a:r>
              <a:rPr lang="en-US" dirty="0" err="1"/>
              <a:t>Organisation</a:t>
            </a:r>
            <a:r>
              <a:rPr lang="en-US" dirty="0"/>
              <a:t> du travail</a:t>
            </a:r>
          </a:p>
          <a:p>
            <a:pPr marL="342900" lvl="0" indent="-342900">
              <a:buFont typeface="Wingdings" pitchFamily="34"/>
              <a:buChar char="Ø"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0395299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/>
              <a:t>DEMO DE L’APK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xmlns="" id="{041B1AD8-DDF6-4235-A324-5FA622760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6667100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4929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CABCAE3-64FC-4149-819F-2C18128241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12FDCFE-9AD2-4D8A-8CBF-B3AA37EBF6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FBD463FC-4CA8-4FF4-85A3-AF9F4B98D2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BECF35C3-8B44-4F4B-BD25-4C01823DB2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D0712110-0BC1-4B31-B3BB-63B44222E8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466B5F3-C053-4580-B04A-1EF9498882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1E362E-900C-744E-8062-15D6FA4AC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Log in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FA6123F2-4B61-414F-A7E5-5B7828EACA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02A3FFB-3D2A-F341-8C4E-55A7D5ECA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38571" y="805583"/>
            <a:ext cx="2272121" cy="46607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25CED634-E2D0-4AB7-96DD-816C9B52C5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FCDDCDFB-696D-4FDF-9B58-24F71B7C37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688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CABCAE3-64FC-4149-819F-2C18128241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12FDCFE-9AD2-4D8A-8CBF-B3AA37EBF6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FBD463FC-4CA8-4FF4-85A3-AF9F4B98D2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BECF35C3-8B44-4F4B-BD25-4C01823DB2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D0712110-0BC1-4B31-B3BB-63B44222E8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466B5F3-C053-4580-B04A-1EF9498882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DD8659-0BA9-A342-B369-5E6D31721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400"/>
              <a:t>Creation d’utilisateur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FA6123F2-4B61-414F-A7E5-5B7828EACA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2C089C8-81C8-8947-8CF1-095E0D8BF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76712" y="336112"/>
            <a:ext cx="2744674" cy="51302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25CED634-E2D0-4AB7-96DD-816C9B52C5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FCDDCDFB-696D-4FDF-9B58-24F71B7C37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650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CABCAE3-64FC-4149-819F-2C18128241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12FDCFE-9AD2-4D8A-8CBF-B3AA37EBF6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BD463FC-4CA8-4FF4-85A3-AF9F4B98D2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BECF35C3-8B44-4F4B-BD25-4C01823DB2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D0712110-0BC1-4B31-B3BB-63B44222E8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4466B5F3-C053-4580-B04A-1EF9498882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A3992B-3E10-DF42-8E17-E9F431FDA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700"/>
              <a:t>Administrateur</a:t>
            </a:r>
            <a:br>
              <a:rPr lang="en-US" sz="3700"/>
            </a:br>
            <a:endParaRPr lang="en-US" sz="37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FA6123F2-4B61-414F-A7E5-5B7828EACA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A5D8FF87-D300-4840-A202-8DF5A234B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63002" y="155014"/>
            <a:ext cx="2934448" cy="54849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25CED634-E2D0-4AB7-96DD-816C9B52C5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FCDDCDFB-696D-4FDF-9B58-24F71B7C37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885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CABCAE3-64FC-4149-819F-2C18128241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12FDCFE-9AD2-4D8A-8CBF-B3AA37EBF6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BD463FC-4CA8-4FF4-85A3-AF9F4B98D2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BECF35C3-8B44-4F4B-BD25-4C01823DB2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D0712110-0BC1-4B31-B3BB-63B44222E8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4466B5F3-C053-4580-B04A-1EF9498882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CEC908-4A3A-2B48-B4F1-A4F099157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Employé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FA6123F2-4B61-414F-A7E5-5B7828EACA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B684DB12-4A9E-EA49-932A-DC5E114C2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89259" y="207371"/>
            <a:ext cx="2980747" cy="55714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25CED634-E2D0-4AB7-96DD-816C9B52C5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FCDDCDFB-696D-4FDF-9B58-24F71B7C37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038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CABCAE3-64FC-4149-819F-2C18128241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12FDCFE-9AD2-4D8A-8CBF-B3AA37EBF6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BD463FC-4CA8-4FF4-85A3-AF9F4B98D2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BECF35C3-8B44-4F4B-BD25-4C01823DB2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D0712110-0BC1-4B31-B3BB-63B44222E8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4466B5F3-C053-4580-B04A-1EF9498882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565354-2315-A74B-A9EF-F4219E3BD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Patient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FA6123F2-4B61-414F-A7E5-5B7828EACA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01ABE84-6324-704D-93BB-8DB87C99E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63002" y="375494"/>
            <a:ext cx="2899724" cy="54200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25CED634-E2D0-4AB7-96DD-816C9B52C5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FCDDCDFB-696D-4FDF-9B58-24F71B7C37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21231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89</TotalTime>
  <Words>45</Words>
  <Application>Microsoft Macintosh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 Black</vt:lpstr>
      <vt:lpstr>Calibri</vt:lpstr>
      <vt:lpstr>Gill Sans MT</vt:lpstr>
      <vt:lpstr>Wingdings</vt:lpstr>
      <vt:lpstr>Arial</vt:lpstr>
      <vt:lpstr>Gallery</vt:lpstr>
      <vt:lpstr>PowerPoint Presentation</vt:lpstr>
      <vt:lpstr>UOClinic</vt:lpstr>
      <vt:lpstr>Rencontre entre LES membres </vt:lpstr>
      <vt:lpstr>DEMO DE L’APK</vt:lpstr>
      <vt:lpstr>Log in</vt:lpstr>
      <vt:lpstr>Creation d’utilisateur</vt:lpstr>
      <vt:lpstr>Administrateur </vt:lpstr>
      <vt:lpstr>Employé</vt:lpstr>
      <vt:lpstr>Patient</vt:lpstr>
      <vt:lpstr>Diagramme UML 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Onofrei</dc:creator>
  <cp:lastModifiedBy>dani hady</cp:lastModifiedBy>
  <cp:revision>6</cp:revision>
  <dcterms:created xsi:type="dcterms:W3CDTF">2019-11-26T20:28:46Z</dcterms:created>
  <dcterms:modified xsi:type="dcterms:W3CDTF">2019-11-26T22:02:00Z</dcterms:modified>
</cp:coreProperties>
</file>